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2" r:id="rId7"/>
    <p:sldId id="261" r:id="rId8"/>
    <p:sldId id="265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19D8-7433-46E9-B53F-6E887205FE13}" type="datetimeFigureOut">
              <a:rPr kumimoji="1" lang="ja-JP" altLang="en-US" smtClean="0"/>
              <a:t>2013/4/2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55D-EB49-4362-907D-0FB6BBE77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63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19D8-7433-46E9-B53F-6E887205FE13}" type="datetimeFigureOut">
              <a:rPr kumimoji="1" lang="ja-JP" altLang="en-US" smtClean="0"/>
              <a:t>2013/4/2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55D-EB49-4362-907D-0FB6BBE77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45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19D8-7433-46E9-B53F-6E887205FE13}" type="datetimeFigureOut">
              <a:rPr kumimoji="1" lang="ja-JP" altLang="en-US" smtClean="0"/>
              <a:t>2013/4/2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55D-EB49-4362-907D-0FB6BBE77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28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19D8-7433-46E9-B53F-6E887205FE13}" type="datetimeFigureOut">
              <a:rPr kumimoji="1" lang="ja-JP" altLang="en-US" smtClean="0"/>
              <a:t>2013/4/2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55D-EB49-4362-907D-0FB6BBE77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2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19D8-7433-46E9-B53F-6E887205FE13}" type="datetimeFigureOut">
              <a:rPr kumimoji="1" lang="ja-JP" altLang="en-US" smtClean="0"/>
              <a:t>2013/4/2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55D-EB49-4362-907D-0FB6BBE77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43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19D8-7433-46E9-B53F-6E887205FE13}" type="datetimeFigureOut">
              <a:rPr kumimoji="1" lang="ja-JP" altLang="en-US" smtClean="0"/>
              <a:t>2013/4/2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55D-EB49-4362-907D-0FB6BBE77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04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19D8-7433-46E9-B53F-6E887205FE13}" type="datetimeFigureOut">
              <a:rPr kumimoji="1" lang="ja-JP" altLang="en-US" smtClean="0"/>
              <a:t>2013/4/2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55D-EB49-4362-907D-0FB6BBE77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66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19D8-7433-46E9-B53F-6E887205FE13}" type="datetimeFigureOut">
              <a:rPr kumimoji="1" lang="ja-JP" altLang="en-US" smtClean="0"/>
              <a:t>2013/4/2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55D-EB49-4362-907D-0FB6BBE77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86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19D8-7433-46E9-B53F-6E887205FE13}" type="datetimeFigureOut">
              <a:rPr kumimoji="1" lang="ja-JP" altLang="en-US" smtClean="0"/>
              <a:t>2013/4/2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55D-EB49-4362-907D-0FB6BBE77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15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19D8-7433-46E9-B53F-6E887205FE13}" type="datetimeFigureOut">
              <a:rPr kumimoji="1" lang="ja-JP" altLang="en-US" smtClean="0"/>
              <a:t>2013/4/2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55D-EB49-4362-907D-0FB6BBE77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32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19D8-7433-46E9-B53F-6E887205FE13}" type="datetimeFigureOut">
              <a:rPr kumimoji="1" lang="ja-JP" altLang="en-US" smtClean="0"/>
              <a:t>2013/4/2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55D-EB49-4362-907D-0FB6BBE77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57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19D8-7433-46E9-B53F-6E887205FE13}" type="datetimeFigureOut">
              <a:rPr kumimoji="1" lang="ja-JP" altLang="en-US" smtClean="0"/>
              <a:t>2013/4/2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455D-EB49-4362-907D-0FB6BBE77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06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～ないでください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文法：「～ないでください」</a:t>
            </a:r>
            <a:endParaRPr kumimoji="1" lang="en-US" altLang="ja-JP" dirty="0" smtClean="0"/>
          </a:p>
          <a:p>
            <a:r>
              <a:rPr lang="ja-JP" altLang="en-US" dirty="0"/>
              <a:t>基本</a:t>
            </a:r>
            <a:r>
              <a:rPr lang="ja-JP" altLang="en-US" dirty="0" smtClean="0"/>
              <a:t>練習：～座らないでください、～話さないでください、～使わないでください、～吸わないでください、～（写真を）撮らないでください、～急がないでください、～（黄色の線）上がらないでくださいなど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9038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～ないでください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～てください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sz="3500" dirty="0" smtClean="0">
                <a:latin typeface="Times New Roman" pitchFamily="18" charset="0"/>
                <a:cs typeface="Times New Roman" pitchFamily="18" charset="0"/>
              </a:rPr>
              <a:t>（若者など</a:t>
            </a:r>
            <a:r>
              <a:rPr lang="ja-JP" altLang="en-US" sz="3500" dirty="0">
                <a:latin typeface="Times New Roman" pitchFamily="18" charset="0"/>
                <a:cs typeface="Times New Roman" pitchFamily="18" charset="0"/>
              </a:rPr>
              <a:t>に</a:t>
            </a:r>
            <a:r>
              <a:rPr lang="ja-JP" altLang="en-US" sz="3500" dirty="0" smtClean="0">
                <a:latin typeface="Times New Roman" pitchFamily="18" charset="0"/>
                <a:cs typeface="Times New Roman" pitchFamily="18" charset="0"/>
              </a:rPr>
              <a:t>）優先席に</a:t>
            </a:r>
            <a:r>
              <a:rPr lang="ja-JP" alt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座らないでください</a:t>
            </a:r>
            <a:endParaRPr lang="en-US" altLang="ja-JP" sz="3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ja-JP" altLang="ja-JP" sz="3500" kern="100" dirty="0">
                <a:latin typeface="Times New Roman" pitchFamily="18" charset="0"/>
                <a:ea typeface="HG丸ｺﾞｼｯｸM-PRO"/>
                <a:cs typeface="Times New Roman" pitchFamily="18" charset="0"/>
              </a:rPr>
              <a:t>年上や不自由な人に席を</a:t>
            </a:r>
            <a:r>
              <a:rPr lang="ja-JP" altLang="ja-JP" sz="3500" kern="100" dirty="0">
                <a:solidFill>
                  <a:srgbClr val="FF0000"/>
                </a:solidFill>
                <a:latin typeface="Times New Roman" pitchFamily="18" charset="0"/>
                <a:ea typeface="HG丸ｺﾞｼｯｸM-PRO"/>
                <a:cs typeface="Times New Roman" pitchFamily="18" charset="0"/>
              </a:rPr>
              <a:t>譲ってください</a:t>
            </a:r>
            <a:endParaRPr lang="en-US" altLang="ja-JP" sz="3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Nurseitova Laila\Desktop\生教材\電車のルール\DSCN53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6359" r="6615" b="38872"/>
          <a:stretch/>
        </p:blipFill>
        <p:spPr bwMode="auto">
          <a:xfrm>
            <a:off x="428462" y="1556792"/>
            <a:ext cx="84969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～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ないでください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929411"/>
          </a:xfrm>
        </p:spPr>
        <p:txBody>
          <a:bodyPr/>
          <a:lstStyle/>
          <a:p>
            <a:r>
              <a:rPr kumimoji="1" lang="ja-JP" altLang="en-US" dirty="0" smtClean="0"/>
              <a:t>　　　　　　　　　　　　　　　　　　　　電車の中で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携帯電話を</a:t>
            </a:r>
            <a:r>
              <a:rPr lang="en-US" altLang="ja-JP" dirty="0" smtClean="0"/>
              <a:t>/</a:t>
            </a:r>
            <a:r>
              <a:rPr lang="ja-JP" altLang="en-US" dirty="0" smtClean="0"/>
              <a:t>で　　　　　　　　　　　　　　　　　　　　で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　　　　　　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使わないで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　　　　　　　　　　　　　　　　　　ください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　　　　　　　　～</a:t>
            </a:r>
            <a:r>
              <a:rPr kumimoji="1" lang="ja-JP" altLang="en-US" dirty="0" smtClean="0">
                <a:solidFill>
                  <a:srgbClr val="FF0000"/>
                </a:solidFill>
              </a:rPr>
              <a:t>話さないで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　　　　　　　　　　　　　　　　　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ください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Nurseitova Laila\Desktop\生教材\電車のルール\DSCN53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3" t="10439" r="16086" b="16726"/>
          <a:stretch/>
        </p:blipFill>
        <p:spPr bwMode="auto">
          <a:xfrm>
            <a:off x="385272" y="1124744"/>
            <a:ext cx="5760640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5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～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ないでください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タバコを</a:t>
            </a:r>
            <a:r>
              <a:rPr lang="ja-JP" altLang="en-US" dirty="0" smtClean="0">
                <a:solidFill>
                  <a:srgbClr val="FF0000"/>
                </a:solidFill>
              </a:rPr>
              <a:t>吸わないで</a:t>
            </a:r>
            <a:r>
              <a:rPr lang="ja-JP" altLang="en-US" dirty="0" smtClean="0"/>
              <a:t>ください　（電車の中）</a:t>
            </a:r>
            <a:endParaRPr kumimoji="1" lang="ja-JP" altLang="en-US" dirty="0"/>
          </a:p>
        </p:txBody>
      </p:sp>
      <p:pic>
        <p:nvPicPr>
          <p:cNvPr id="3074" name="Picture 2" descr="C:\Users\Nurseitova Laila\Desktop\生教材\電車のルール\DSCN53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6" t="34050" r="46462" b="40720"/>
          <a:stretch/>
        </p:blipFill>
        <p:spPr bwMode="auto">
          <a:xfrm>
            <a:off x="683568" y="1470637"/>
            <a:ext cx="7920880" cy="35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74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～</a:t>
            </a:r>
            <a:r>
              <a:rPr kumimoji="1" lang="ja-JP" altLang="en-US" dirty="0" smtClean="0">
                <a:solidFill>
                  <a:schemeClr val="tx2"/>
                </a:solidFill>
              </a:rPr>
              <a:t>ないでください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カメラを</a:t>
            </a:r>
            <a:r>
              <a:rPr lang="ja-JP" altLang="en-US" dirty="0" smtClean="0">
                <a:solidFill>
                  <a:schemeClr val="tx2"/>
                </a:solidFill>
              </a:rPr>
              <a:t>使わないで</a:t>
            </a:r>
            <a:r>
              <a:rPr lang="ja-JP" altLang="en-US" dirty="0" smtClean="0"/>
              <a:t>ください</a:t>
            </a:r>
            <a:endParaRPr kumimoji="1" lang="ja-JP" altLang="en-US" dirty="0"/>
          </a:p>
        </p:txBody>
      </p:sp>
      <p:pic>
        <p:nvPicPr>
          <p:cNvPr id="4098" name="Picture 2" descr="C:\Users\Nurseitova Laila\Desktop\生教材\電車のルール\DSCN54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t="32000" r="37384" b="11180"/>
          <a:stretch/>
        </p:blipFill>
        <p:spPr bwMode="auto">
          <a:xfrm>
            <a:off x="613694" y="1189416"/>
            <a:ext cx="7848872" cy="411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7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急がないで</a:t>
            </a:r>
            <a:r>
              <a:rPr kumimoji="1" lang="ja-JP" altLang="en-US" dirty="0" smtClean="0"/>
              <a:t>ください（電車に乗るとき）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C:\Users\Nurseitova Laila\Desktop\生教材\電車ルール\DSCN54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16000" r="6000" b="12205"/>
          <a:stretch/>
        </p:blipFill>
        <p:spPr bwMode="auto">
          <a:xfrm>
            <a:off x="251520" y="1412776"/>
            <a:ext cx="86409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1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黄色の線を上がらないでください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 descr="C:\Users\Nurseitova Laila\Desktop\生教材\電車のルール\DSCN53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t="26197" r="34308" b="22111"/>
          <a:stretch/>
        </p:blipFill>
        <p:spPr bwMode="auto">
          <a:xfrm>
            <a:off x="827584" y="1484784"/>
            <a:ext cx="712879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1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応用練習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「～ないでください」、「～</a:t>
            </a:r>
            <a:r>
              <a:rPr kumimoji="1" lang="ja-JP" altLang="en-US" dirty="0" err="1" smtClean="0"/>
              <a:t>て</a:t>
            </a:r>
            <a:r>
              <a:rPr kumimoji="1" lang="ja-JP" altLang="en-US" dirty="0" smtClean="0"/>
              <a:t>ください」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実際の</a:t>
            </a:r>
            <a:r>
              <a:rPr lang="ja-JP" altLang="en-US" dirty="0"/>
              <a:t>写真を</a:t>
            </a:r>
            <a:r>
              <a:rPr lang="ja-JP" altLang="en-US" dirty="0" smtClean="0"/>
              <a:t>見せてロールプレイをさせる</a:t>
            </a:r>
            <a:endParaRPr lang="en-US" altLang="ja-JP" dirty="0" smtClean="0"/>
          </a:p>
          <a:p>
            <a:pPr marL="266700" algn="just">
              <a:spcAft>
                <a:spcPts val="0"/>
              </a:spcAft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ロールプレイ：</a:t>
            </a:r>
            <a:r>
              <a:rPr lang="ja-JP" altLang="ja-JP" kern="100" dirty="0">
                <a:latin typeface="Times New Roman" pitchFamily="18" charset="0"/>
                <a:ea typeface="HG丸ｺﾞｼｯｸM-PRO"/>
                <a:cs typeface="Times New Roman" pitchFamily="18" charset="0"/>
              </a:rPr>
              <a:t>（Ａさんが電車のルールを知らない。Ａさんは電車の中の優先席に座っています。年上の人が来るときＢさんがＡさんに席を譲るように言います）。</a:t>
            </a:r>
            <a:endParaRPr lang="ja-JP" altLang="ja-JP" sz="2400" kern="100" dirty="0">
              <a:latin typeface="Times New Roman" pitchFamily="18" charset="0"/>
              <a:ea typeface="ＭＳ 明朝"/>
              <a:cs typeface="Times New Roman" pitchFamily="18" charset="0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210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168</Words>
  <Application>Microsoft Office PowerPoint</Application>
  <PresentationFormat>画面に合わせる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～ないでください</vt:lpstr>
      <vt:lpstr>～ないでください ～てください</vt:lpstr>
      <vt:lpstr>～ないでください</vt:lpstr>
      <vt:lpstr>～ないでください</vt:lpstr>
      <vt:lpstr>～ないでください</vt:lpstr>
      <vt:lpstr>急がないでください（電車に乗るとき）</vt:lpstr>
      <vt:lpstr>黄色の線を上がらないでください</vt:lpstr>
      <vt:lpstr>応用練習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～ないでください</dc:title>
  <dc:creator>Nurseitova Laila</dc:creator>
  <cp:lastModifiedBy>Nurseitova Laila</cp:lastModifiedBy>
  <cp:revision>8</cp:revision>
  <dcterms:created xsi:type="dcterms:W3CDTF">2013-04-01T17:30:29Z</dcterms:created>
  <dcterms:modified xsi:type="dcterms:W3CDTF">2013-04-02T03:31:55Z</dcterms:modified>
</cp:coreProperties>
</file>